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6"/>
  </p:notesMasterIdLst>
  <p:sldIdLst>
    <p:sldId id="256" r:id="rId2"/>
    <p:sldId id="257" r:id="rId3"/>
    <p:sldId id="258" r:id="rId4"/>
    <p:sldId id="263" r:id="rId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0C144D-F9DB-410C-A871-76AA1C674787}" type="datetimeFigureOut">
              <a:rPr lang="ru-RU" smtClean="0"/>
              <a:pPr/>
              <a:t>12.02.2017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E95118-B398-4304-99C0-61C35BCF5445}"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EBE95118-B398-4304-99C0-61C35BCF5445}" type="slidenum">
              <a:rPr lang="ru-RU" smtClean="0"/>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EBE95118-B398-4304-99C0-61C35BCF5445}" type="slidenum">
              <a:rPr lang="ru-RU" smtClean="0"/>
              <a:pPr/>
              <a:t>2</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EBE95118-B398-4304-99C0-61C35BCF5445}" type="slidenum">
              <a:rPr lang="ru-RU" smtClean="0"/>
              <a:pPr/>
              <a:t>3</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EBE95118-B398-4304-99C0-61C35BCF5445}" type="slidenum">
              <a:rPr lang="ru-RU" smtClean="0"/>
              <a:pPr/>
              <a:t>4</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bwMode="auto">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505200" y="1498602"/>
            <a:ext cx="5257800" cy="3298825"/>
          </a:xfrm>
        </p:spPr>
        <p:txBody>
          <a:bodyPr rtlCol="0">
            <a:normAutofit/>
          </a:bodyPr>
          <a:lstStyle>
            <a:lvl1pPr algn="l" rtl="0">
              <a:lnSpc>
                <a:spcPct val="90000"/>
              </a:lnSpc>
              <a:defRPr sz="5400" cap="none" baseline="0"/>
            </a:lvl1pPr>
          </a:lstStyle>
          <a:p>
            <a:pPr rtl="0"/>
            <a:r>
              <a:rPr lang="ru-RU"/>
              <a:t>Образец заголовка</a:t>
            </a:r>
            <a:endParaRPr lang="ru-RU" dirty="0"/>
          </a:p>
        </p:txBody>
      </p:sp>
      <p:sp>
        <p:nvSpPr>
          <p:cNvPr id="3" name="Подзаголовок 2"/>
          <p:cNvSpPr>
            <a:spLocks noGrp="1"/>
          </p:cNvSpPr>
          <p:nvPr>
            <p:ph type="subTitle" idx="1"/>
          </p:nvPr>
        </p:nvSpPr>
        <p:spPr>
          <a:xfrm>
            <a:off x="3505200" y="4927600"/>
            <a:ext cx="5257800" cy="1244600"/>
          </a:xfrm>
        </p:spPr>
        <p:txBody>
          <a:bodyPr rtlCol="0">
            <a:normAutofit/>
          </a:bodyPr>
          <a:lstStyle>
            <a:lvl1pPr marL="0" indent="0" algn="l" rtl="0">
              <a:spcBef>
                <a:spcPts val="0"/>
              </a:spcBef>
              <a:buNone/>
              <a:defRPr sz="2800" b="0">
                <a:solidFill>
                  <a:schemeClr val="tx1"/>
                </a:solidFill>
              </a:defRPr>
            </a:lvl1pPr>
            <a:lvl2pPr marL="609493" indent="0" algn="ctr" rtl="0">
              <a:buNone/>
              <a:defRPr>
                <a:solidFill>
                  <a:schemeClr val="tx1">
                    <a:tint val="75000"/>
                  </a:schemeClr>
                </a:solidFill>
              </a:defRPr>
            </a:lvl2pPr>
            <a:lvl3pPr marL="1218987" indent="0" algn="ctr" rtl="0">
              <a:buNone/>
              <a:defRPr>
                <a:solidFill>
                  <a:schemeClr val="tx1">
                    <a:tint val="75000"/>
                  </a:schemeClr>
                </a:solidFill>
              </a:defRPr>
            </a:lvl3pPr>
            <a:lvl4pPr marL="1828480" indent="0" algn="ctr" rtl="0">
              <a:buNone/>
              <a:defRPr>
                <a:solidFill>
                  <a:schemeClr val="tx1">
                    <a:tint val="75000"/>
                  </a:schemeClr>
                </a:solidFill>
              </a:defRPr>
            </a:lvl4pPr>
            <a:lvl5pPr marL="2437973" indent="0" algn="ctr" rtl="0">
              <a:buNone/>
              <a:defRPr>
                <a:solidFill>
                  <a:schemeClr val="tx1">
                    <a:tint val="75000"/>
                  </a:schemeClr>
                </a:solidFill>
              </a:defRPr>
            </a:lvl5pPr>
            <a:lvl6pPr marL="3047467" indent="0" algn="ctr" rtl="0">
              <a:buNone/>
              <a:defRPr>
                <a:solidFill>
                  <a:schemeClr val="tx1">
                    <a:tint val="75000"/>
                  </a:schemeClr>
                </a:solidFill>
              </a:defRPr>
            </a:lvl6pPr>
            <a:lvl7pPr marL="3656960" indent="0" algn="ctr" rtl="0">
              <a:buNone/>
              <a:defRPr>
                <a:solidFill>
                  <a:schemeClr val="tx1">
                    <a:tint val="75000"/>
                  </a:schemeClr>
                </a:solidFill>
              </a:defRPr>
            </a:lvl7pPr>
            <a:lvl8pPr marL="4266453" indent="0" algn="ctr" rtl="0">
              <a:buNone/>
              <a:defRPr>
                <a:solidFill>
                  <a:schemeClr val="tx1">
                    <a:tint val="75000"/>
                  </a:schemeClr>
                </a:solidFill>
              </a:defRPr>
            </a:lvl8pPr>
            <a:lvl9pPr marL="4875947" indent="0" algn="ctr" rtl="0">
              <a:buNone/>
              <a:defRPr>
                <a:solidFill>
                  <a:schemeClr val="tx1">
                    <a:tint val="75000"/>
                  </a:schemeClr>
                </a:solidFill>
              </a:defRPr>
            </a:lvl9pPr>
          </a:lstStyle>
          <a:p>
            <a:pPr rtl="0"/>
            <a:r>
              <a:rPr lang="ru-RU"/>
              <a:t>Образец подзаголовка</a:t>
            </a:r>
            <a:endParaRPr lang="ru-RU" dirty="0"/>
          </a:p>
        </p:txBody>
      </p:sp>
    </p:spTree>
    <p:extLst>
      <p:ext uri="{BB962C8B-B14F-4D97-AF65-F5344CB8AC3E}">
        <p14:creationId xmlns:p14="http://schemas.microsoft.com/office/powerpoint/2010/main" val="3222770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lvl1pPr rtl="0">
              <a:defRPr/>
            </a:lvl1pPr>
          </a:lstStyle>
          <a:p>
            <a:pPr rtl="0"/>
            <a:r>
              <a:rPr lang="ru-RU"/>
              <a:t>Образец заголовка</a:t>
            </a:r>
            <a:endParaRPr lang="ru-RU" dirty="0"/>
          </a:p>
        </p:txBody>
      </p:sp>
      <p:sp>
        <p:nvSpPr>
          <p:cNvPr id="3" name="Объект 2"/>
          <p:cNvSpPr>
            <a:spLocks noGrp="1"/>
          </p:cNvSpPr>
          <p:nvPr>
            <p:ph idx="1"/>
          </p:nvPr>
        </p:nvSpPr>
        <p:spPr/>
        <p:txBody>
          <a:bodyPr rtlCol="0"/>
          <a:lstStyle>
            <a:lvl5pPr algn="l" rtl="0">
              <a:defRPr/>
            </a:lvl5pPr>
            <a:lvl6pPr algn="l" rtl="0">
              <a:defRPr/>
            </a:lvl6pPr>
            <a:lvl7pPr algn="l" rtl="0">
              <a:defRPr baseline="0"/>
            </a:lvl7pPr>
            <a:lvl8pPr algn="l" rtl="0">
              <a:defRPr baseline="0"/>
            </a:lvl8pPr>
            <a:lvl9pPr algn="l" rtl="0">
              <a:defRPr baseline="0"/>
            </a:lvl9pPr>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ru-RU" dirty="0"/>
          </a:p>
        </p:txBody>
      </p:sp>
      <p:sp>
        <p:nvSpPr>
          <p:cNvPr id="4" name="Дата 3"/>
          <p:cNvSpPr>
            <a:spLocks noGrp="1"/>
          </p:cNvSpPr>
          <p:nvPr>
            <p:ph type="dt" sz="half" idx="10"/>
          </p:nvPr>
        </p:nvSpPr>
        <p:spPr/>
        <p:txBody>
          <a:bodyPr rtlCol="0"/>
          <a:lstStyle>
            <a:lvl1pPr>
              <a:defRPr/>
            </a:lvl1pPr>
          </a:lstStyle>
          <a:p>
            <a:fld id="{5B106E36-FD25-4E2D-B0AA-010F637433A0}" type="datetimeFigureOut">
              <a:rPr lang="ru-RU" smtClean="0"/>
              <a:pPr/>
              <a:t>12.02.2017</a:t>
            </a:fld>
            <a:endParaRPr lang="ru-RU"/>
          </a:p>
        </p:txBody>
      </p:sp>
      <p:sp>
        <p:nvSpPr>
          <p:cNvPr id="5" name="Нижний колонтитул 4"/>
          <p:cNvSpPr>
            <a:spLocks noGrp="1"/>
          </p:cNvSpPr>
          <p:nvPr>
            <p:ph type="ftr" sz="quarter" idx="11"/>
          </p:nvPr>
        </p:nvSpPr>
        <p:spPr/>
        <p:txBody>
          <a:bodyPr rtlCol="0"/>
          <a:lstStyle/>
          <a:p>
            <a:endParaRPr lang="ru-RU"/>
          </a:p>
        </p:txBody>
      </p:sp>
      <p:sp>
        <p:nvSpPr>
          <p:cNvPr id="6" name="Номер слайда 5"/>
          <p:cNvSpPr>
            <a:spLocks noGrp="1"/>
          </p:cNvSpPr>
          <p:nvPr>
            <p:ph type="sldNum" sz="quarter" idx="12"/>
          </p:nvPr>
        </p:nvSpPr>
        <p:spPr/>
        <p:txBody>
          <a:bodyPr rtlCol="0"/>
          <a:lstStyle/>
          <a:p>
            <a:fld id="{725C68B6-61C2-468F-89AB-4B9F7531AA68}" type="slidenum">
              <a:rPr lang="ru-RU" smtClean="0"/>
              <a:pPr/>
              <a:t>‹#›</a:t>
            </a:fld>
            <a:endParaRPr lang="ru-RU"/>
          </a:p>
        </p:txBody>
      </p:sp>
    </p:spTree>
    <p:extLst>
      <p:ext uri="{BB962C8B-B14F-4D97-AF65-F5344CB8AC3E}">
        <p14:creationId xmlns:p14="http://schemas.microsoft.com/office/powerpoint/2010/main" val="1563524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bwMode="auto">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4445000"/>
            <a:ext cx="5257800" cy="1930400"/>
          </a:xfrm>
        </p:spPr>
        <p:txBody>
          <a:bodyPr rtlCol="0" anchor="t">
            <a:normAutofit/>
          </a:bodyPr>
          <a:lstStyle>
            <a:lvl1pPr algn="l" rtl="0">
              <a:defRPr sz="5400" b="0" cap="none" baseline="0"/>
            </a:lvl1pPr>
          </a:lstStyle>
          <a:p>
            <a:pPr rtl="0"/>
            <a:r>
              <a:rPr lang="ru-RU"/>
              <a:t>Образец заголовка</a:t>
            </a:r>
            <a:endParaRPr lang="ru-RU" dirty="0"/>
          </a:p>
        </p:txBody>
      </p:sp>
      <p:sp>
        <p:nvSpPr>
          <p:cNvPr id="3" name="Текст 2"/>
          <p:cNvSpPr>
            <a:spLocks noGrp="1"/>
          </p:cNvSpPr>
          <p:nvPr>
            <p:ph type="body" idx="1"/>
          </p:nvPr>
        </p:nvSpPr>
        <p:spPr>
          <a:xfrm>
            <a:off x="609600" y="3124201"/>
            <a:ext cx="5257800" cy="1296987"/>
          </a:xfrm>
        </p:spPr>
        <p:txBody>
          <a:bodyPr rtlCol="0" anchor="b">
            <a:normAutofit/>
          </a:bodyPr>
          <a:lstStyle>
            <a:lvl1pPr marL="0" indent="0" algn="l" rtl="0">
              <a:spcBef>
                <a:spcPts val="0"/>
              </a:spcBef>
              <a:buNone/>
              <a:defRPr sz="2800">
                <a:solidFill>
                  <a:schemeClr val="tx1"/>
                </a:solidFill>
              </a:defRPr>
            </a:lvl1pPr>
            <a:lvl2pPr marL="609493" indent="0" algn="l" rtl="0">
              <a:buNone/>
              <a:defRPr sz="2400">
                <a:solidFill>
                  <a:schemeClr val="tx1">
                    <a:tint val="75000"/>
                  </a:schemeClr>
                </a:solidFill>
              </a:defRPr>
            </a:lvl2pPr>
            <a:lvl3pPr marL="1218987" indent="0" algn="l" rtl="0">
              <a:buNone/>
              <a:defRPr sz="2100">
                <a:solidFill>
                  <a:schemeClr val="tx1">
                    <a:tint val="75000"/>
                  </a:schemeClr>
                </a:solidFill>
              </a:defRPr>
            </a:lvl3pPr>
            <a:lvl4pPr marL="1828480" indent="0" algn="l" rtl="0">
              <a:buNone/>
              <a:defRPr sz="1900">
                <a:solidFill>
                  <a:schemeClr val="tx1">
                    <a:tint val="75000"/>
                  </a:schemeClr>
                </a:solidFill>
              </a:defRPr>
            </a:lvl4pPr>
            <a:lvl5pPr marL="2437973" indent="0" algn="l" rtl="0">
              <a:buNone/>
              <a:defRPr sz="1900">
                <a:solidFill>
                  <a:schemeClr val="tx1">
                    <a:tint val="75000"/>
                  </a:schemeClr>
                </a:solidFill>
              </a:defRPr>
            </a:lvl5pPr>
            <a:lvl6pPr marL="3047467" indent="0" algn="l" rtl="0">
              <a:buNone/>
              <a:defRPr sz="1900">
                <a:solidFill>
                  <a:schemeClr val="tx1">
                    <a:tint val="75000"/>
                  </a:schemeClr>
                </a:solidFill>
              </a:defRPr>
            </a:lvl6pPr>
            <a:lvl7pPr marL="3656960" indent="0" algn="l" rtl="0">
              <a:buNone/>
              <a:defRPr sz="1900">
                <a:solidFill>
                  <a:schemeClr val="tx1">
                    <a:tint val="75000"/>
                  </a:schemeClr>
                </a:solidFill>
              </a:defRPr>
            </a:lvl7pPr>
            <a:lvl8pPr marL="4266453" indent="0" algn="l" rtl="0">
              <a:buNone/>
              <a:defRPr sz="1900">
                <a:solidFill>
                  <a:schemeClr val="tx1">
                    <a:tint val="75000"/>
                  </a:schemeClr>
                </a:solidFill>
              </a:defRPr>
            </a:lvl8pPr>
            <a:lvl9pPr marL="4875947" indent="0" algn="l" rtl="0">
              <a:buNone/>
              <a:defRPr sz="1900">
                <a:solidFill>
                  <a:schemeClr val="tx1">
                    <a:tint val="75000"/>
                  </a:schemeClr>
                </a:solidFill>
              </a:defRPr>
            </a:lvl9pPr>
          </a:lstStyle>
          <a:p>
            <a:pPr lvl="0" rtl="0"/>
            <a:r>
              <a:rPr lang="ru-RU"/>
              <a:t>Образец текста</a:t>
            </a:r>
          </a:p>
        </p:txBody>
      </p:sp>
    </p:spTree>
    <p:extLst>
      <p:ext uri="{BB962C8B-B14F-4D97-AF65-F5344CB8AC3E}">
        <p14:creationId xmlns:p14="http://schemas.microsoft.com/office/powerpoint/2010/main" val="41963402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типа объектов">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a:t>Образец заголовка</a:t>
            </a:r>
            <a:endParaRPr lang="ru-RU" dirty="0"/>
          </a:p>
        </p:txBody>
      </p:sp>
      <p:sp>
        <p:nvSpPr>
          <p:cNvPr id="3" name="Объект 2"/>
          <p:cNvSpPr>
            <a:spLocks noGrp="1"/>
          </p:cNvSpPr>
          <p:nvPr>
            <p:ph sz="half" idx="1"/>
          </p:nvPr>
        </p:nvSpPr>
        <p:spPr>
          <a:xfrm>
            <a:off x="838200" y="1701800"/>
            <a:ext cx="3733800" cy="4470400"/>
          </a:xfrm>
        </p:spPr>
        <p:txBody>
          <a:bodyPr rtlCol="0">
            <a:normAutofit/>
          </a:bodyPr>
          <a:lstStyle>
            <a:lvl1pPr algn="l" rtl="0">
              <a:defRPr sz="2400"/>
            </a:lvl1pPr>
            <a:lvl2pPr algn="l" rtl="0">
              <a:defRPr sz="2000"/>
            </a:lvl2pPr>
            <a:lvl3pPr algn="l" rtl="0">
              <a:defRPr sz="1800"/>
            </a:lvl3pPr>
            <a:lvl4pPr algn="l" rtl="0">
              <a:defRPr sz="1800"/>
            </a:lvl4pPr>
            <a:lvl5pPr marL="2011328" algn="l" rtl="0">
              <a:defRPr sz="1800"/>
            </a:lvl5pPr>
            <a:lvl6pPr marL="2011328" algn="l" rtl="0">
              <a:defRPr sz="1800"/>
            </a:lvl6pPr>
            <a:lvl7pPr marL="2011328" algn="l" rtl="0">
              <a:defRPr sz="1800"/>
            </a:lvl7pPr>
            <a:lvl8pPr marL="2011328" algn="l" rtl="0">
              <a:defRPr sz="1800"/>
            </a:lvl8pPr>
            <a:lvl9pPr marL="2011328" algn="l" rtl="0">
              <a:defRPr sz="1800"/>
            </a:lvl9pPr>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ru-RU" dirty="0"/>
          </a:p>
        </p:txBody>
      </p:sp>
      <p:sp>
        <p:nvSpPr>
          <p:cNvPr id="4" name="Объект 3"/>
          <p:cNvSpPr>
            <a:spLocks noGrp="1"/>
          </p:cNvSpPr>
          <p:nvPr>
            <p:ph sz="half" idx="2"/>
          </p:nvPr>
        </p:nvSpPr>
        <p:spPr>
          <a:xfrm>
            <a:off x="4724400" y="1701800"/>
            <a:ext cx="3733800" cy="4470400"/>
          </a:xfrm>
        </p:spPr>
        <p:txBody>
          <a:bodyPr rtlCol="0">
            <a:normAutofit/>
          </a:bodyPr>
          <a:lstStyle>
            <a:lvl1pPr algn="l" rtl="0">
              <a:defRPr sz="2400"/>
            </a:lvl1pPr>
            <a:lvl2pPr algn="l" rtl="0">
              <a:defRPr sz="2000"/>
            </a:lvl2pPr>
            <a:lvl3pPr algn="l" rtl="0">
              <a:defRPr sz="1800"/>
            </a:lvl3pPr>
            <a:lvl4pPr algn="l" rtl="0">
              <a:defRPr sz="1800"/>
            </a:lvl4pPr>
            <a:lvl5pPr marL="2011328" algn="l" rtl="0">
              <a:defRPr sz="1800"/>
            </a:lvl5pPr>
            <a:lvl6pPr marL="2011328" algn="l" rtl="0">
              <a:defRPr sz="1800"/>
            </a:lvl6pPr>
            <a:lvl7pPr marL="2011328" algn="l" rtl="0">
              <a:defRPr sz="1800"/>
            </a:lvl7pPr>
            <a:lvl8pPr marL="2011328" algn="l" rtl="0">
              <a:defRPr sz="1800"/>
            </a:lvl8pPr>
            <a:lvl9pPr marL="2011328" algn="l" rtl="0">
              <a:defRPr sz="1800"/>
            </a:lvl9pPr>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ru-RU" dirty="0"/>
          </a:p>
        </p:txBody>
      </p:sp>
      <p:sp>
        <p:nvSpPr>
          <p:cNvPr id="5" name="Дата 4"/>
          <p:cNvSpPr>
            <a:spLocks noGrp="1"/>
          </p:cNvSpPr>
          <p:nvPr>
            <p:ph type="dt" sz="half" idx="10"/>
          </p:nvPr>
        </p:nvSpPr>
        <p:spPr/>
        <p:txBody>
          <a:bodyPr rtlCol="0"/>
          <a:lstStyle>
            <a:lvl1pPr>
              <a:defRPr/>
            </a:lvl1pPr>
          </a:lstStyle>
          <a:p>
            <a:fld id="{5B106E36-FD25-4E2D-B0AA-010F637433A0}" type="datetimeFigureOut">
              <a:rPr lang="ru-RU" smtClean="0"/>
              <a:pPr/>
              <a:t>12.02.2017</a:t>
            </a:fld>
            <a:endParaRPr lang="ru-RU"/>
          </a:p>
        </p:txBody>
      </p:sp>
      <p:sp>
        <p:nvSpPr>
          <p:cNvPr id="6" name="Нижний колонтитул 5"/>
          <p:cNvSpPr>
            <a:spLocks noGrp="1"/>
          </p:cNvSpPr>
          <p:nvPr>
            <p:ph type="ftr" sz="quarter" idx="11"/>
          </p:nvPr>
        </p:nvSpPr>
        <p:spPr/>
        <p:txBody>
          <a:bodyPr rtlCol="0"/>
          <a:lstStyle/>
          <a:p>
            <a:endParaRPr lang="ru-RU"/>
          </a:p>
        </p:txBody>
      </p:sp>
      <p:sp>
        <p:nvSpPr>
          <p:cNvPr id="7" name="Номер слайда 6"/>
          <p:cNvSpPr>
            <a:spLocks noGrp="1"/>
          </p:cNvSpPr>
          <p:nvPr>
            <p:ph type="sldNum" sz="quarter" idx="12"/>
          </p:nvPr>
        </p:nvSpPr>
        <p:spPr/>
        <p:txBody>
          <a:bodyPr rtlCol="0"/>
          <a:lstStyle/>
          <a:p>
            <a:fld id="{725C68B6-61C2-468F-89AB-4B9F7531AA68}" type="slidenum">
              <a:rPr lang="ru-RU" smtClean="0"/>
              <a:pPr/>
              <a:t>‹#›</a:t>
            </a:fld>
            <a:endParaRPr lang="ru-RU"/>
          </a:p>
        </p:txBody>
      </p:sp>
    </p:spTree>
    <p:extLst>
      <p:ext uri="{BB962C8B-B14F-4D97-AF65-F5344CB8AC3E}">
        <p14:creationId xmlns:p14="http://schemas.microsoft.com/office/powerpoint/2010/main" val="3489339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lvl1pPr algn="l" rtl="0">
              <a:defRPr/>
            </a:lvl1pPr>
          </a:lstStyle>
          <a:p>
            <a:pPr rtl="0"/>
            <a:r>
              <a:rPr lang="ru-RU"/>
              <a:t>Образец заголовка</a:t>
            </a:r>
            <a:endParaRPr lang="ru-RU" dirty="0"/>
          </a:p>
        </p:txBody>
      </p:sp>
      <p:sp>
        <p:nvSpPr>
          <p:cNvPr id="3" name="Текст 2"/>
          <p:cNvSpPr>
            <a:spLocks noGrp="1"/>
          </p:cNvSpPr>
          <p:nvPr>
            <p:ph type="body" idx="1"/>
          </p:nvPr>
        </p:nvSpPr>
        <p:spPr>
          <a:xfrm>
            <a:off x="841249" y="1608836"/>
            <a:ext cx="3730752" cy="512064"/>
          </a:xfrm>
        </p:spPr>
        <p:txBody>
          <a:bodyPr rtlCol="0" anchor="b">
            <a:noAutofit/>
          </a:bodyPr>
          <a:lstStyle>
            <a:lvl1pPr marL="0" indent="0" algn="l" rtl="0">
              <a:spcBef>
                <a:spcPts val="0"/>
              </a:spcBef>
              <a:buNone/>
              <a:defRPr sz="2400" b="1"/>
            </a:lvl1pPr>
            <a:lvl2pPr marL="609493" indent="0" algn="l" rtl="0">
              <a:buNone/>
              <a:defRPr sz="2700" b="1"/>
            </a:lvl2pPr>
            <a:lvl3pPr marL="1218987" indent="0" algn="l" rtl="0">
              <a:buNone/>
              <a:defRPr sz="2400" b="1"/>
            </a:lvl3pPr>
            <a:lvl4pPr marL="1828480" indent="0" algn="l" rtl="0">
              <a:buNone/>
              <a:defRPr sz="2100" b="1"/>
            </a:lvl4pPr>
            <a:lvl5pPr marL="2437973" indent="0" algn="l" rtl="0">
              <a:buNone/>
              <a:defRPr sz="2100" b="1"/>
            </a:lvl5pPr>
            <a:lvl6pPr marL="3047467" indent="0" algn="l" rtl="0">
              <a:buNone/>
              <a:defRPr sz="2100" b="1"/>
            </a:lvl6pPr>
            <a:lvl7pPr marL="3656960" indent="0" algn="l" rtl="0">
              <a:buNone/>
              <a:defRPr sz="2100" b="1"/>
            </a:lvl7pPr>
            <a:lvl8pPr marL="4266453" indent="0" algn="l" rtl="0">
              <a:buNone/>
              <a:defRPr sz="2100" b="1"/>
            </a:lvl8pPr>
            <a:lvl9pPr marL="4875947" indent="0" algn="l" rtl="0">
              <a:buNone/>
              <a:defRPr sz="2100" b="1"/>
            </a:lvl9pPr>
          </a:lstStyle>
          <a:p>
            <a:pPr lvl="0" rtl="0"/>
            <a:r>
              <a:rPr lang="ru-RU"/>
              <a:t>Образец текста</a:t>
            </a:r>
          </a:p>
        </p:txBody>
      </p:sp>
      <p:sp>
        <p:nvSpPr>
          <p:cNvPr id="4" name="Объект 3"/>
          <p:cNvSpPr>
            <a:spLocks noGrp="1"/>
          </p:cNvSpPr>
          <p:nvPr>
            <p:ph sz="half" idx="2"/>
          </p:nvPr>
        </p:nvSpPr>
        <p:spPr>
          <a:xfrm>
            <a:off x="838200" y="2209800"/>
            <a:ext cx="3733800" cy="3962400"/>
          </a:xfrm>
        </p:spPr>
        <p:txBody>
          <a:bodyPr rtlCol="0">
            <a:normAutofit/>
          </a:bodyPr>
          <a:lstStyle>
            <a:lvl1pPr algn="l" rtl="0">
              <a:defRPr sz="2000"/>
            </a:lvl1pPr>
            <a:lvl2pPr algn="l" rtl="0">
              <a:defRPr sz="1800"/>
            </a:lvl2pPr>
            <a:lvl3pPr algn="l" rtl="0">
              <a:defRPr sz="1800"/>
            </a:lvl3pPr>
            <a:lvl4pPr algn="l" rtl="0">
              <a:defRPr sz="1800"/>
            </a:lvl4pPr>
            <a:lvl5pPr marL="2011328" algn="l" rtl="0">
              <a:defRPr sz="1800"/>
            </a:lvl5pPr>
            <a:lvl6pPr marL="2011328" algn="l" rtl="0">
              <a:defRPr sz="1800"/>
            </a:lvl6pPr>
            <a:lvl7pPr marL="2011328" algn="l" rtl="0">
              <a:defRPr sz="1800"/>
            </a:lvl7pPr>
            <a:lvl8pPr marL="2011328" algn="l" rtl="0">
              <a:defRPr sz="1800"/>
            </a:lvl8pPr>
            <a:lvl9pPr marL="2011328" algn="l" rtl="0">
              <a:defRPr sz="1800"/>
            </a:lvl9pPr>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ru-RU" dirty="0"/>
          </a:p>
        </p:txBody>
      </p:sp>
      <p:sp>
        <p:nvSpPr>
          <p:cNvPr id="5" name="Текст 4"/>
          <p:cNvSpPr>
            <a:spLocks noGrp="1"/>
          </p:cNvSpPr>
          <p:nvPr>
            <p:ph type="body" sz="quarter" idx="3"/>
          </p:nvPr>
        </p:nvSpPr>
        <p:spPr>
          <a:xfrm>
            <a:off x="4727448" y="1608836"/>
            <a:ext cx="3730752" cy="512064"/>
          </a:xfrm>
        </p:spPr>
        <p:txBody>
          <a:bodyPr rtlCol="0" anchor="b">
            <a:noAutofit/>
          </a:bodyPr>
          <a:lstStyle>
            <a:lvl1pPr marL="0" indent="0" algn="l" rtl="0">
              <a:spcBef>
                <a:spcPts val="0"/>
              </a:spcBef>
              <a:buNone/>
              <a:defRPr sz="2400" b="1"/>
            </a:lvl1pPr>
            <a:lvl2pPr marL="609493" indent="0" algn="l" rtl="0">
              <a:buNone/>
              <a:defRPr sz="2700" b="1"/>
            </a:lvl2pPr>
            <a:lvl3pPr marL="1218987" indent="0" algn="l" rtl="0">
              <a:buNone/>
              <a:defRPr sz="2400" b="1"/>
            </a:lvl3pPr>
            <a:lvl4pPr marL="1828480" indent="0" algn="l" rtl="0">
              <a:buNone/>
              <a:defRPr sz="2100" b="1"/>
            </a:lvl4pPr>
            <a:lvl5pPr marL="2437973" indent="0" algn="l" rtl="0">
              <a:buNone/>
              <a:defRPr sz="2100" b="1"/>
            </a:lvl5pPr>
            <a:lvl6pPr marL="3047467" indent="0" algn="l" rtl="0">
              <a:buNone/>
              <a:defRPr sz="2100" b="1"/>
            </a:lvl6pPr>
            <a:lvl7pPr marL="3656960" indent="0" algn="l" rtl="0">
              <a:buNone/>
              <a:defRPr sz="2100" b="1"/>
            </a:lvl7pPr>
            <a:lvl8pPr marL="4266453" indent="0" algn="l" rtl="0">
              <a:buNone/>
              <a:defRPr sz="2100" b="1"/>
            </a:lvl8pPr>
            <a:lvl9pPr marL="4875947" indent="0" algn="l" rtl="0">
              <a:buNone/>
              <a:defRPr sz="2100" b="1"/>
            </a:lvl9pPr>
          </a:lstStyle>
          <a:p>
            <a:pPr lvl="0" rtl="0"/>
            <a:r>
              <a:rPr lang="ru-RU"/>
              <a:t>Образец текста</a:t>
            </a:r>
          </a:p>
        </p:txBody>
      </p:sp>
      <p:sp>
        <p:nvSpPr>
          <p:cNvPr id="6" name="Объект 5"/>
          <p:cNvSpPr>
            <a:spLocks noGrp="1"/>
          </p:cNvSpPr>
          <p:nvPr>
            <p:ph sz="quarter" idx="4"/>
          </p:nvPr>
        </p:nvSpPr>
        <p:spPr>
          <a:xfrm>
            <a:off x="4724400" y="2209800"/>
            <a:ext cx="3733800" cy="3962400"/>
          </a:xfrm>
        </p:spPr>
        <p:txBody>
          <a:bodyPr rtlCol="0">
            <a:normAutofit/>
          </a:bodyPr>
          <a:lstStyle>
            <a:lvl1pPr algn="l" rtl="0">
              <a:defRPr sz="2000"/>
            </a:lvl1pPr>
            <a:lvl2pPr algn="l" rtl="0">
              <a:defRPr sz="1800"/>
            </a:lvl2pPr>
            <a:lvl3pPr algn="l" rtl="0">
              <a:defRPr sz="1800"/>
            </a:lvl3pPr>
            <a:lvl4pPr algn="l" rtl="0">
              <a:defRPr sz="1800"/>
            </a:lvl4pPr>
            <a:lvl5pPr marL="2011328" algn="l" rtl="0">
              <a:defRPr sz="1800"/>
            </a:lvl5pPr>
            <a:lvl6pPr marL="2011328" algn="l" rtl="0">
              <a:defRPr sz="1800"/>
            </a:lvl6pPr>
            <a:lvl7pPr marL="2011328" algn="l" rtl="0">
              <a:defRPr sz="1800"/>
            </a:lvl7pPr>
            <a:lvl8pPr marL="2011328" algn="l" rtl="0">
              <a:defRPr sz="1800"/>
            </a:lvl8pPr>
            <a:lvl9pPr marL="2011328" algn="l" rtl="0">
              <a:defRPr sz="1800"/>
            </a:lvl9pPr>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ru-RU" dirty="0"/>
          </a:p>
        </p:txBody>
      </p:sp>
      <p:sp>
        <p:nvSpPr>
          <p:cNvPr id="7" name="Дата 6"/>
          <p:cNvSpPr>
            <a:spLocks noGrp="1"/>
          </p:cNvSpPr>
          <p:nvPr>
            <p:ph type="dt" sz="half" idx="10"/>
          </p:nvPr>
        </p:nvSpPr>
        <p:spPr/>
        <p:txBody>
          <a:bodyPr rtlCol="0"/>
          <a:lstStyle>
            <a:lvl1pPr>
              <a:defRPr/>
            </a:lvl1pPr>
          </a:lstStyle>
          <a:p>
            <a:fld id="{5B106E36-FD25-4E2D-B0AA-010F637433A0}" type="datetimeFigureOut">
              <a:rPr lang="ru-RU" smtClean="0"/>
              <a:pPr/>
              <a:t>12.02.2017</a:t>
            </a:fld>
            <a:endParaRPr lang="ru-RU"/>
          </a:p>
        </p:txBody>
      </p:sp>
      <p:sp>
        <p:nvSpPr>
          <p:cNvPr id="8" name="Нижний колонтитул 7"/>
          <p:cNvSpPr>
            <a:spLocks noGrp="1"/>
          </p:cNvSpPr>
          <p:nvPr>
            <p:ph type="ftr" sz="quarter" idx="11"/>
          </p:nvPr>
        </p:nvSpPr>
        <p:spPr/>
        <p:txBody>
          <a:bodyPr rtlCol="0"/>
          <a:lstStyle/>
          <a:p>
            <a:endParaRPr lang="ru-RU"/>
          </a:p>
        </p:txBody>
      </p:sp>
      <p:sp>
        <p:nvSpPr>
          <p:cNvPr id="9" name="Номер слайда 8"/>
          <p:cNvSpPr>
            <a:spLocks noGrp="1"/>
          </p:cNvSpPr>
          <p:nvPr>
            <p:ph type="sldNum" sz="quarter" idx="12"/>
          </p:nvPr>
        </p:nvSpPr>
        <p:spPr/>
        <p:txBody>
          <a:bodyPr rtlCol="0"/>
          <a:lstStyle/>
          <a:p>
            <a:fld id="{725C68B6-61C2-468F-89AB-4B9F7531AA68}" type="slidenum">
              <a:rPr lang="ru-RU" smtClean="0"/>
              <a:pPr/>
              <a:t>‹#›</a:t>
            </a:fld>
            <a:endParaRPr lang="ru-RU"/>
          </a:p>
        </p:txBody>
      </p:sp>
    </p:spTree>
    <p:extLst>
      <p:ext uri="{BB962C8B-B14F-4D97-AF65-F5344CB8AC3E}">
        <p14:creationId xmlns:p14="http://schemas.microsoft.com/office/powerpoint/2010/main" val="355283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lvl1pPr rtl="0">
              <a:defRPr/>
            </a:lvl1pPr>
          </a:lstStyle>
          <a:p>
            <a:pPr rtl="0"/>
            <a:r>
              <a:rPr lang="ru-RU"/>
              <a:t>Образец заголовка</a:t>
            </a:r>
            <a:endParaRPr lang="ru-RU" dirty="0"/>
          </a:p>
        </p:txBody>
      </p:sp>
      <p:sp>
        <p:nvSpPr>
          <p:cNvPr id="3" name="Дата 2"/>
          <p:cNvSpPr>
            <a:spLocks noGrp="1"/>
          </p:cNvSpPr>
          <p:nvPr>
            <p:ph type="dt" sz="half" idx="10"/>
          </p:nvPr>
        </p:nvSpPr>
        <p:spPr/>
        <p:txBody>
          <a:bodyPr rtlCol="0"/>
          <a:lstStyle>
            <a:lvl1pPr>
              <a:defRPr/>
            </a:lvl1pPr>
          </a:lstStyle>
          <a:p>
            <a:fld id="{5B106E36-FD25-4E2D-B0AA-010F637433A0}" type="datetimeFigureOut">
              <a:rPr lang="ru-RU" smtClean="0"/>
              <a:pPr/>
              <a:t>12.02.2017</a:t>
            </a:fld>
            <a:endParaRPr lang="ru-RU"/>
          </a:p>
        </p:txBody>
      </p:sp>
      <p:sp>
        <p:nvSpPr>
          <p:cNvPr id="4" name="Нижний колонтитул 3"/>
          <p:cNvSpPr>
            <a:spLocks noGrp="1"/>
          </p:cNvSpPr>
          <p:nvPr>
            <p:ph type="ftr" sz="quarter" idx="11"/>
          </p:nvPr>
        </p:nvSpPr>
        <p:spPr/>
        <p:txBody>
          <a:bodyPr rtlCol="0"/>
          <a:lstStyle/>
          <a:p>
            <a:endParaRPr lang="ru-RU"/>
          </a:p>
        </p:txBody>
      </p:sp>
      <p:sp>
        <p:nvSpPr>
          <p:cNvPr id="5" name="Номер слайда 4"/>
          <p:cNvSpPr>
            <a:spLocks noGrp="1"/>
          </p:cNvSpPr>
          <p:nvPr>
            <p:ph type="sldNum" sz="quarter" idx="12"/>
          </p:nvPr>
        </p:nvSpPr>
        <p:spPr/>
        <p:txBody>
          <a:bodyPr rtlCol="0"/>
          <a:lstStyle/>
          <a:p>
            <a:fld id="{725C68B6-61C2-468F-89AB-4B9F7531AA68}" type="slidenum">
              <a:rPr lang="ru-RU" smtClean="0"/>
              <a:pPr/>
              <a:t>‹#›</a:t>
            </a:fld>
            <a:endParaRPr lang="ru-RU"/>
          </a:p>
        </p:txBody>
      </p:sp>
    </p:spTree>
    <p:extLst>
      <p:ext uri="{BB962C8B-B14F-4D97-AF65-F5344CB8AC3E}">
        <p14:creationId xmlns:p14="http://schemas.microsoft.com/office/powerpoint/2010/main" val="3516763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rtlCol="0"/>
          <a:lstStyle>
            <a:lvl1pPr>
              <a:defRPr/>
            </a:lvl1pPr>
          </a:lstStyle>
          <a:p>
            <a:fld id="{5B106E36-FD25-4E2D-B0AA-010F637433A0}" type="datetimeFigureOut">
              <a:rPr lang="ru-RU" smtClean="0"/>
              <a:pPr/>
              <a:t>12.02.2017</a:t>
            </a:fld>
            <a:endParaRPr lang="ru-RU"/>
          </a:p>
        </p:txBody>
      </p:sp>
      <p:sp>
        <p:nvSpPr>
          <p:cNvPr id="3" name="Нижний колонтитул 2"/>
          <p:cNvSpPr>
            <a:spLocks noGrp="1"/>
          </p:cNvSpPr>
          <p:nvPr>
            <p:ph type="ftr" sz="quarter" idx="11"/>
          </p:nvPr>
        </p:nvSpPr>
        <p:spPr/>
        <p:txBody>
          <a:bodyPr rtlCol="0"/>
          <a:lstStyle/>
          <a:p>
            <a:endParaRPr lang="ru-RU"/>
          </a:p>
        </p:txBody>
      </p:sp>
      <p:sp>
        <p:nvSpPr>
          <p:cNvPr id="4" name="Номер слайда 3"/>
          <p:cNvSpPr>
            <a:spLocks noGrp="1"/>
          </p:cNvSpPr>
          <p:nvPr>
            <p:ph type="sldNum" sz="quarter" idx="12"/>
          </p:nvPr>
        </p:nvSpPr>
        <p:spPr/>
        <p:txBody>
          <a:bodyPr rtlCol="0"/>
          <a:lstStyle/>
          <a:p>
            <a:fld id="{725C68B6-61C2-468F-89AB-4B9F7531AA68}" type="slidenum">
              <a:rPr lang="ru-RU" smtClean="0"/>
              <a:pPr/>
              <a:t>‹#›</a:t>
            </a:fld>
            <a:endParaRPr lang="ru-RU"/>
          </a:p>
        </p:txBody>
      </p:sp>
    </p:spTree>
    <p:extLst>
      <p:ext uri="{BB962C8B-B14F-4D97-AF65-F5344CB8AC3E}">
        <p14:creationId xmlns:p14="http://schemas.microsoft.com/office/powerpoint/2010/main" val="2068731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оугольник 7"/>
          <p:cNvSpPr/>
          <p:nvPr/>
        </p:nvSpPr>
        <p:spPr>
          <a:xfrm>
            <a:off x="2971800" y="0"/>
            <a:ext cx="594360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ru-RU" dirty="0"/>
          </a:p>
        </p:txBody>
      </p:sp>
      <p:sp>
        <p:nvSpPr>
          <p:cNvPr id="2" name="Заголовок 1"/>
          <p:cNvSpPr>
            <a:spLocks noGrp="1"/>
          </p:cNvSpPr>
          <p:nvPr>
            <p:ph type="title"/>
          </p:nvPr>
        </p:nvSpPr>
        <p:spPr>
          <a:xfrm>
            <a:off x="228601" y="1701800"/>
            <a:ext cx="2514600" cy="2844800"/>
          </a:xfrm>
        </p:spPr>
        <p:txBody>
          <a:bodyPr rtlCol="0" anchor="b">
            <a:normAutofit/>
          </a:bodyPr>
          <a:lstStyle>
            <a:lvl1pPr algn="l" rtl="0">
              <a:defRPr sz="2000" b="1"/>
            </a:lvl1pPr>
          </a:lstStyle>
          <a:p>
            <a:pPr rtl="0"/>
            <a:r>
              <a:rPr lang="ru-RU"/>
              <a:t>Образец заголовка</a:t>
            </a:r>
            <a:endParaRPr lang="ru-RU" dirty="0"/>
          </a:p>
        </p:txBody>
      </p:sp>
      <p:sp>
        <p:nvSpPr>
          <p:cNvPr id="3" name="Объект 2"/>
          <p:cNvSpPr>
            <a:spLocks noGrp="1"/>
          </p:cNvSpPr>
          <p:nvPr>
            <p:ph idx="1"/>
          </p:nvPr>
        </p:nvSpPr>
        <p:spPr>
          <a:xfrm>
            <a:off x="3352800" y="482600"/>
            <a:ext cx="5105400" cy="5892800"/>
          </a:xfrm>
        </p:spPr>
        <p:txBody>
          <a:bodyPr rtlCol="0">
            <a:normAutofit/>
          </a:bodyPr>
          <a:lstStyle>
            <a:lvl1pPr algn="l" rtl="0">
              <a:defRPr sz="2400"/>
            </a:lvl1pPr>
            <a:lvl2pPr algn="l" rtl="0">
              <a:defRPr sz="2000"/>
            </a:lvl2pPr>
            <a:lvl3pPr algn="l" rtl="0">
              <a:defRPr sz="1800"/>
            </a:lvl3pPr>
            <a:lvl4pPr algn="l" rtl="0">
              <a:defRPr sz="1800"/>
            </a:lvl4pPr>
            <a:lvl5pPr algn="l" rtl="0">
              <a:defRPr sz="1800"/>
            </a:lvl5pPr>
            <a:lvl6pPr algn="l" rtl="0">
              <a:defRPr sz="1800"/>
            </a:lvl6pPr>
            <a:lvl7pPr algn="l" rtl="0">
              <a:defRPr sz="1800"/>
            </a:lvl7pPr>
            <a:lvl8pPr algn="l" rtl="0">
              <a:defRPr sz="1800"/>
            </a:lvl8pPr>
            <a:lvl9pPr algn="l" rtl="0">
              <a:defRPr sz="1800"/>
            </a:lvl9pPr>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ru-RU" dirty="0"/>
          </a:p>
        </p:txBody>
      </p:sp>
      <p:sp>
        <p:nvSpPr>
          <p:cNvPr id="4" name="Текст 3"/>
          <p:cNvSpPr>
            <a:spLocks noGrp="1"/>
          </p:cNvSpPr>
          <p:nvPr>
            <p:ph type="body" sz="half" idx="2"/>
          </p:nvPr>
        </p:nvSpPr>
        <p:spPr>
          <a:xfrm>
            <a:off x="228601" y="4648200"/>
            <a:ext cx="2514600" cy="1727200"/>
          </a:xfrm>
        </p:spPr>
        <p:txBody>
          <a:bodyPr rtlCol="0">
            <a:normAutofit/>
          </a:bodyPr>
          <a:lstStyle>
            <a:lvl1pPr marL="0" indent="0" algn="l" rtl="0">
              <a:spcBef>
                <a:spcPts val="1200"/>
              </a:spcBef>
              <a:buNone/>
              <a:defRPr sz="1600"/>
            </a:lvl1pPr>
            <a:lvl2pPr marL="609493" indent="0" algn="l" rtl="0">
              <a:buNone/>
              <a:defRPr sz="1600"/>
            </a:lvl2pPr>
            <a:lvl3pPr marL="1218987" indent="0" algn="l" rtl="0">
              <a:buNone/>
              <a:defRPr sz="1300"/>
            </a:lvl3pPr>
            <a:lvl4pPr marL="1828480" indent="0" algn="l" rtl="0">
              <a:buNone/>
              <a:defRPr sz="1200"/>
            </a:lvl4pPr>
            <a:lvl5pPr marL="2437973" indent="0" algn="l" rtl="0">
              <a:buNone/>
              <a:defRPr sz="1200"/>
            </a:lvl5pPr>
            <a:lvl6pPr marL="3047467" indent="0" algn="l" rtl="0">
              <a:buNone/>
              <a:defRPr sz="1200"/>
            </a:lvl6pPr>
            <a:lvl7pPr marL="3656960" indent="0" algn="l" rtl="0">
              <a:buNone/>
              <a:defRPr sz="1200"/>
            </a:lvl7pPr>
            <a:lvl8pPr marL="4266453" indent="0" algn="l" rtl="0">
              <a:buNone/>
              <a:defRPr sz="1200"/>
            </a:lvl8pPr>
            <a:lvl9pPr marL="4875947" indent="0" algn="l" rtl="0">
              <a:buNone/>
              <a:defRPr sz="1200"/>
            </a:lvl9pPr>
          </a:lstStyle>
          <a:p>
            <a:pPr lvl="0" rtl="0"/>
            <a:r>
              <a:rPr lang="ru-RU"/>
              <a:t>Образец текста</a:t>
            </a:r>
          </a:p>
        </p:txBody>
      </p:sp>
      <p:sp>
        <p:nvSpPr>
          <p:cNvPr id="5" name="Дата 4"/>
          <p:cNvSpPr>
            <a:spLocks noGrp="1"/>
          </p:cNvSpPr>
          <p:nvPr>
            <p:ph type="dt" sz="half" idx="10"/>
          </p:nvPr>
        </p:nvSpPr>
        <p:spPr/>
        <p:txBody>
          <a:bodyPr rtlCol="0"/>
          <a:lstStyle>
            <a:lvl1pPr>
              <a:defRPr/>
            </a:lvl1pPr>
          </a:lstStyle>
          <a:p>
            <a:fld id="{5B106E36-FD25-4E2D-B0AA-010F637433A0}" type="datetimeFigureOut">
              <a:rPr lang="ru-RU" smtClean="0"/>
              <a:pPr/>
              <a:t>12.02.2017</a:t>
            </a:fld>
            <a:endParaRPr lang="ru-RU"/>
          </a:p>
        </p:txBody>
      </p:sp>
      <p:sp>
        <p:nvSpPr>
          <p:cNvPr id="6" name="Нижний колонтитул 5"/>
          <p:cNvSpPr>
            <a:spLocks noGrp="1"/>
          </p:cNvSpPr>
          <p:nvPr>
            <p:ph type="ftr" sz="quarter" idx="11"/>
          </p:nvPr>
        </p:nvSpPr>
        <p:spPr/>
        <p:txBody>
          <a:bodyPr rtlCol="0"/>
          <a:lstStyle/>
          <a:p>
            <a:endParaRPr lang="ru-RU"/>
          </a:p>
        </p:txBody>
      </p:sp>
      <p:sp>
        <p:nvSpPr>
          <p:cNvPr id="7" name="Номер слайда 6"/>
          <p:cNvSpPr>
            <a:spLocks noGrp="1"/>
          </p:cNvSpPr>
          <p:nvPr>
            <p:ph type="sldNum" sz="quarter" idx="12"/>
          </p:nvPr>
        </p:nvSpPr>
        <p:spPr/>
        <p:txBody>
          <a:bodyPr rtlCol="0"/>
          <a:lstStyle/>
          <a:p>
            <a:fld id="{725C68B6-61C2-468F-89AB-4B9F7531AA68}" type="slidenum">
              <a:rPr lang="ru-RU" smtClean="0"/>
              <a:pPr/>
              <a:t>‹#›</a:t>
            </a:fld>
            <a:endParaRPr lang="ru-RU"/>
          </a:p>
        </p:txBody>
      </p:sp>
    </p:spTree>
    <p:extLst>
      <p:ext uri="{BB962C8B-B14F-4D97-AF65-F5344CB8AC3E}">
        <p14:creationId xmlns:p14="http://schemas.microsoft.com/office/powerpoint/2010/main" val="196807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Прямоугольник 7"/>
          <p:cNvSpPr/>
          <p:nvPr/>
        </p:nvSpPr>
        <p:spPr>
          <a:xfrm>
            <a:off x="1562100" y="0"/>
            <a:ext cx="601980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ru-RU" dirty="0"/>
          </a:p>
        </p:txBody>
      </p:sp>
      <p:sp>
        <p:nvSpPr>
          <p:cNvPr id="2" name="Заголовок 1"/>
          <p:cNvSpPr>
            <a:spLocks noGrp="1"/>
          </p:cNvSpPr>
          <p:nvPr>
            <p:ph type="title"/>
          </p:nvPr>
        </p:nvSpPr>
        <p:spPr>
          <a:xfrm>
            <a:off x="1828800" y="4800600"/>
            <a:ext cx="5486400" cy="762000"/>
          </a:xfrm>
        </p:spPr>
        <p:txBody>
          <a:bodyPr rtlCol="0" anchor="b">
            <a:normAutofit/>
          </a:bodyPr>
          <a:lstStyle>
            <a:lvl1pPr algn="l" rtl="0">
              <a:defRPr sz="2000" b="1"/>
            </a:lvl1pPr>
          </a:lstStyle>
          <a:p>
            <a:pPr rtl="0"/>
            <a:r>
              <a:rPr lang="ru-RU"/>
              <a:t>Образец заголовка</a:t>
            </a:r>
            <a:endParaRPr lang="ru-RU" dirty="0"/>
          </a:p>
        </p:txBody>
      </p:sp>
      <p:sp>
        <p:nvSpPr>
          <p:cNvPr id="3" name="Рисунок 2"/>
          <p:cNvSpPr>
            <a:spLocks noGrp="1"/>
          </p:cNvSpPr>
          <p:nvPr>
            <p:ph type="pic" idx="1"/>
          </p:nvPr>
        </p:nvSpPr>
        <p:spPr>
          <a:xfrm>
            <a:off x="1828800" y="279402"/>
            <a:ext cx="5486400" cy="4448175"/>
          </a:xfrm>
        </p:spPr>
        <p:txBody>
          <a:bodyPr rtlCol="0">
            <a:normAutofit/>
          </a:bodyPr>
          <a:lstStyle>
            <a:lvl1pPr marL="0" indent="0" algn="l" rtl="0">
              <a:buNone/>
              <a:defRPr sz="2800"/>
            </a:lvl1pPr>
            <a:lvl2pPr marL="609493" indent="0" algn="l" rtl="0">
              <a:buNone/>
              <a:defRPr sz="3700"/>
            </a:lvl2pPr>
            <a:lvl3pPr marL="1218987" indent="0" algn="l" rtl="0">
              <a:buNone/>
              <a:defRPr sz="3200"/>
            </a:lvl3pPr>
            <a:lvl4pPr marL="1828480" indent="0" algn="l" rtl="0">
              <a:buNone/>
              <a:defRPr sz="2700"/>
            </a:lvl4pPr>
            <a:lvl5pPr marL="2437973" indent="0" algn="l" rtl="0">
              <a:buNone/>
              <a:defRPr sz="2700"/>
            </a:lvl5pPr>
            <a:lvl6pPr marL="3047467" indent="0" algn="l" rtl="0">
              <a:buNone/>
              <a:defRPr sz="2700"/>
            </a:lvl6pPr>
            <a:lvl7pPr marL="3656960" indent="0" algn="l" rtl="0">
              <a:buNone/>
              <a:defRPr sz="2700"/>
            </a:lvl7pPr>
            <a:lvl8pPr marL="4266453" indent="0" algn="l" rtl="0">
              <a:buNone/>
              <a:defRPr sz="2700"/>
            </a:lvl8pPr>
            <a:lvl9pPr marL="4875947" indent="0" algn="l" rtl="0">
              <a:buNone/>
              <a:defRPr sz="2700"/>
            </a:lvl9pPr>
          </a:lstStyle>
          <a:p>
            <a:pPr rtl="0"/>
            <a:r>
              <a:rPr lang="ru-RU"/>
              <a:t>Вставка рисунка</a:t>
            </a:r>
            <a:endParaRPr lang="ru-RU" dirty="0"/>
          </a:p>
        </p:txBody>
      </p:sp>
      <p:sp>
        <p:nvSpPr>
          <p:cNvPr id="4" name="Текст 3"/>
          <p:cNvSpPr>
            <a:spLocks noGrp="1"/>
          </p:cNvSpPr>
          <p:nvPr>
            <p:ph type="body" sz="half" idx="2"/>
          </p:nvPr>
        </p:nvSpPr>
        <p:spPr>
          <a:xfrm>
            <a:off x="1828800" y="5562600"/>
            <a:ext cx="5486400" cy="812800"/>
          </a:xfrm>
        </p:spPr>
        <p:txBody>
          <a:bodyPr rtlCol="0">
            <a:normAutofit/>
          </a:bodyPr>
          <a:lstStyle>
            <a:lvl1pPr marL="0" indent="0" algn="l" rtl="0">
              <a:spcBef>
                <a:spcPts val="0"/>
              </a:spcBef>
              <a:buNone/>
              <a:defRPr sz="1600"/>
            </a:lvl1pPr>
            <a:lvl2pPr marL="609493" indent="0" algn="l" rtl="0">
              <a:buNone/>
              <a:defRPr sz="1600"/>
            </a:lvl2pPr>
            <a:lvl3pPr marL="1218987" indent="0" algn="l" rtl="0">
              <a:buNone/>
              <a:defRPr sz="1300"/>
            </a:lvl3pPr>
            <a:lvl4pPr marL="1828480" indent="0" algn="l" rtl="0">
              <a:buNone/>
              <a:defRPr sz="1200"/>
            </a:lvl4pPr>
            <a:lvl5pPr marL="2437973" indent="0" algn="l" rtl="0">
              <a:buNone/>
              <a:defRPr sz="1200"/>
            </a:lvl5pPr>
            <a:lvl6pPr marL="3047467" indent="0" algn="l" rtl="0">
              <a:buNone/>
              <a:defRPr sz="1200"/>
            </a:lvl6pPr>
            <a:lvl7pPr marL="3656960" indent="0" algn="l" rtl="0">
              <a:buNone/>
              <a:defRPr sz="1200"/>
            </a:lvl7pPr>
            <a:lvl8pPr marL="4266453" indent="0" algn="l" rtl="0">
              <a:buNone/>
              <a:defRPr sz="1200"/>
            </a:lvl8pPr>
            <a:lvl9pPr marL="4875947" indent="0" algn="l" rtl="0">
              <a:buNone/>
              <a:defRPr sz="1200"/>
            </a:lvl9pPr>
          </a:lstStyle>
          <a:p>
            <a:pPr lvl="0" rtl="0"/>
            <a:r>
              <a:rPr lang="ru-RU"/>
              <a:t>Образец текста</a:t>
            </a:r>
          </a:p>
        </p:txBody>
      </p:sp>
      <p:sp>
        <p:nvSpPr>
          <p:cNvPr id="5" name="Дата 4"/>
          <p:cNvSpPr>
            <a:spLocks noGrp="1"/>
          </p:cNvSpPr>
          <p:nvPr>
            <p:ph type="dt" sz="half" idx="10"/>
          </p:nvPr>
        </p:nvSpPr>
        <p:spPr/>
        <p:txBody>
          <a:bodyPr rtlCol="0"/>
          <a:lstStyle>
            <a:lvl1pPr>
              <a:defRPr/>
            </a:lvl1pPr>
          </a:lstStyle>
          <a:p>
            <a:fld id="{5B106E36-FD25-4E2D-B0AA-010F637433A0}" type="datetimeFigureOut">
              <a:rPr lang="ru-RU" smtClean="0"/>
              <a:pPr/>
              <a:t>12.02.2017</a:t>
            </a:fld>
            <a:endParaRPr lang="ru-RU"/>
          </a:p>
        </p:txBody>
      </p:sp>
      <p:sp>
        <p:nvSpPr>
          <p:cNvPr id="6" name="Нижний колонтитул 5"/>
          <p:cNvSpPr>
            <a:spLocks noGrp="1"/>
          </p:cNvSpPr>
          <p:nvPr>
            <p:ph type="ftr" sz="quarter" idx="11"/>
          </p:nvPr>
        </p:nvSpPr>
        <p:spPr/>
        <p:txBody>
          <a:bodyPr rtlCol="0"/>
          <a:lstStyle/>
          <a:p>
            <a:endParaRPr lang="ru-RU"/>
          </a:p>
        </p:txBody>
      </p:sp>
      <p:sp>
        <p:nvSpPr>
          <p:cNvPr id="7" name="Номер слайда 6"/>
          <p:cNvSpPr>
            <a:spLocks noGrp="1"/>
          </p:cNvSpPr>
          <p:nvPr>
            <p:ph type="sldNum" sz="quarter" idx="12"/>
          </p:nvPr>
        </p:nvSpPr>
        <p:spPr/>
        <p:txBody>
          <a:bodyPr rtlCol="0"/>
          <a:lstStyle/>
          <a:p>
            <a:fld id="{725C68B6-61C2-468F-89AB-4B9F7531AA68}" type="slidenum">
              <a:rPr lang="ru-RU" smtClean="0"/>
              <a:pPr/>
              <a:t>‹#›</a:t>
            </a:fld>
            <a:endParaRPr lang="ru-RU"/>
          </a:p>
        </p:txBody>
      </p:sp>
    </p:spTree>
    <p:extLst>
      <p:ext uri="{BB962C8B-B14F-4D97-AF65-F5344CB8AC3E}">
        <p14:creationId xmlns:p14="http://schemas.microsoft.com/office/powerpoint/2010/main" val="1221337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lvl1pPr rtl="0">
              <a:defRPr/>
            </a:lvl1pPr>
          </a:lstStyle>
          <a:p>
            <a:pPr rtl="0"/>
            <a:r>
              <a:rPr lang="ru-RU"/>
              <a:t>Образец заголовка</a:t>
            </a:r>
            <a:endParaRPr lang="ru-RU" dirty="0"/>
          </a:p>
        </p:txBody>
      </p:sp>
      <p:sp>
        <p:nvSpPr>
          <p:cNvPr id="3" name="Вертикальный текст 2"/>
          <p:cNvSpPr>
            <a:spLocks noGrp="1"/>
          </p:cNvSpPr>
          <p:nvPr>
            <p:ph type="body" orient="vert" idx="1"/>
          </p:nvPr>
        </p:nvSpPr>
        <p:spPr/>
        <p:txBody>
          <a:bodyPr vert="eaVert" rtlCol="0"/>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ru-RU" dirty="0"/>
          </a:p>
        </p:txBody>
      </p:sp>
      <p:sp>
        <p:nvSpPr>
          <p:cNvPr id="4" name="Дата 3"/>
          <p:cNvSpPr>
            <a:spLocks noGrp="1"/>
          </p:cNvSpPr>
          <p:nvPr>
            <p:ph type="dt" sz="half" idx="10"/>
          </p:nvPr>
        </p:nvSpPr>
        <p:spPr/>
        <p:txBody>
          <a:bodyPr rtlCol="0"/>
          <a:lstStyle>
            <a:lvl1pPr>
              <a:defRPr/>
            </a:lvl1pPr>
          </a:lstStyle>
          <a:p>
            <a:fld id="{5B106E36-FD25-4E2D-B0AA-010F637433A0}" type="datetimeFigureOut">
              <a:rPr lang="ru-RU" smtClean="0"/>
              <a:pPr/>
              <a:t>12.02.2017</a:t>
            </a:fld>
            <a:endParaRPr lang="ru-RU"/>
          </a:p>
        </p:txBody>
      </p:sp>
      <p:sp>
        <p:nvSpPr>
          <p:cNvPr id="5" name="Нижний колонтитул 4"/>
          <p:cNvSpPr>
            <a:spLocks noGrp="1"/>
          </p:cNvSpPr>
          <p:nvPr>
            <p:ph type="ftr" sz="quarter" idx="11"/>
          </p:nvPr>
        </p:nvSpPr>
        <p:spPr/>
        <p:txBody>
          <a:bodyPr rtlCol="0"/>
          <a:lstStyle/>
          <a:p>
            <a:endParaRPr lang="ru-RU"/>
          </a:p>
        </p:txBody>
      </p:sp>
      <p:sp>
        <p:nvSpPr>
          <p:cNvPr id="6" name="Номер слайда 5"/>
          <p:cNvSpPr>
            <a:spLocks noGrp="1"/>
          </p:cNvSpPr>
          <p:nvPr>
            <p:ph type="sldNum" sz="quarter" idx="12"/>
          </p:nvPr>
        </p:nvSpPr>
        <p:spPr/>
        <p:txBody>
          <a:bodyPr rtlCol="0"/>
          <a:lstStyle/>
          <a:p>
            <a:fld id="{725C68B6-61C2-468F-89AB-4B9F7531AA68}" type="slidenum">
              <a:rPr lang="ru-RU" smtClean="0"/>
              <a:pPr/>
              <a:t>‹#›</a:t>
            </a:fld>
            <a:endParaRPr lang="ru-RU"/>
          </a:p>
        </p:txBody>
      </p:sp>
    </p:spTree>
    <p:extLst>
      <p:ext uri="{BB962C8B-B14F-4D97-AF65-F5344CB8AC3E}">
        <p14:creationId xmlns:p14="http://schemas.microsoft.com/office/powerpoint/2010/main" val="1010434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391400" y="274639"/>
            <a:ext cx="1066800" cy="5897561"/>
          </a:xfrm>
        </p:spPr>
        <p:txBody>
          <a:bodyPr vert="eaVert" rtlCol="0"/>
          <a:lstStyle/>
          <a:p>
            <a:pPr rtl="0"/>
            <a:r>
              <a:rPr lang="ru-RU"/>
              <a:t>Образец заголовка</a:t>
            </a:r>
            <a:endParaRPr lang="ru-RU" dirty="0"/>
          </a:p>
        </p:txBody>
      </p:sp>
      <p:sp>
        <p:nvSpPr>
          <p:cNvPr id="3" name="Вертикальный текст 2"/>
          <p:cNvSpPr>
            <a:spLocks noGrp="1"/>
          </p:cNvSpPr>
          <p:nvPr>
            <p:ph type="body" orient="vert" idx="1"/>
          </p:nvPr>
        </p:nvSpPr>
        <p:spPr>
          <a:xfrm>
            <a:off x="838200" y="274639"/>
            <a:ext cx="6400800" cy="5897561"/>
          </a:xfrm>
        </p:spPr>
        <p:txBody>
          <a:bodyPr vert="eaVert" rtlCol="0"/>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ru-RU" dirty="0"/>
          </a:p>
        </p:txBody>
      </p:sp>
      <p:sp>
        <p:nvSpPr>
          <p:cNvPr id="4" name="Дата 3"/>
          <p:cNvSpPr>
            <a:spLocks noGrp="1"/>
          </p:cNvSpPr>
          <p:nvPr>
            <p:ph type="dt" sz="half" idx="10"/>
          </p:nvPr>
        </p:nvSpPr>
        <p:spPr/>
        <p:txBody>
          <a:bodyPr rtlCol="0"/>
          <a:lstStyle>
            <a:lvl1pPr>
              <a:defRPr/>
            </a:lvl1pPr>
          </a:lstStyle>
          <a:p>
            <a:fld id="{5B106E36-FD25-4E2D-B0AA-010F637433A0}" type="datetimeFigureOut">
              <a:rPr lang="ru-RU" smtClean="0"/>
              <a:pPr/>
              <a:t>12.02.2017</a:t>
            </a:fld>
            <a:endParaRPr lang="ru-RU"/>
          </a:p>
        </p:txBody>
      </p:sp>
      <p:sp>
        <p:nvSpPr>
          <p:cNvPr id="5" name="Нижний колонтитул 4"/>
          <p:cNvSpPr>
            <a:spLocks noGrp="1"/>
          </p:cNvSpPr>
          <p:nvPr>
            <p:ph type="ftr" sz="quarter" idx="11"/>
          </p:nvPr>
        </p:nvSpPr>
        <p:spPr/>
        <p:txBody>
          <a:bodyPr rtlCol="0"/>
          <a:lstStyle/>
          <a:p>
            <a:endParaRPr lang="ru-RU"/>
          </a:p>
        </p:txBody>
      </p:sp>
      <p:sp>
        <p:nvSpPr>
          <p:cNvPr id="6" name="Номер слайда 5"/>
          <p:cNvSpPr>
            <a:spLocks noGrp="1"/>
          </p:cNvSpPr>
          <p:nvPr>
            <p:ph type="sldNum" sz="quarter" idx="12"/>
          </p:nvPr>
        </p:nvSpPr>
        <p:spPr/>
        <p:txBody>
          <a:bodyPr rtlCol="0"/>
          <a:lstStyle/>
          <a:p>
            <a:fld id="{725C68B6-61C2-468F-89AB-4B9F7531AA68}" type="slidenum">
              <a:rPr lang="ru-RU" smtClean="0"/>
              <a:pPr/>
              <a:t>‹#›</a:t>
            </a:fld>
            <a:endParaRPr lang="ru-RU"/>
          </a:p>
        </p:txBody>
      </p:sp>
    </p:spTree>
    <p:extLst>
      <p:ext uri="{BB962C8B-B14F-4D97-AF65-F5344CB8AC3E}">
        <p14:creationId xmlns:p14="http://schemas.microsoft.com/office/powerpoint/2010/main" val="3650715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9" name="Прямоугольник 8"/>
          <p:cNvSpPr/>
          <p:nvPr/>
        </p:nvSpPr>
        <p:spPr>
          <a:xfrm>
            <a:off x="228600" y="0"/>
            <a:ext cx="868680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ru-RU" dirty="0"/>
          </a:p>
        </p:txBody>
      </p:sp>
      <p:sp>
        <p:nvSpPr>
          <p:cNvPr id="2" name="Заполнитель заголовка 1"/>
          <p:cNvSpPr>
            <a:spLocks noGrp="1"/>
          </p:cNvSpPr>
          <p:nvPr>
            <p:ph type="title"/>
          </p:nvPr>
        </p:nvSpPr>
        <p:spPr>
          <a:xfrm>
            <a:off x="838200" y="76200"/>
            <a:ext cx="7620000" cy="1397000"/>
          </a:xfrm>
          <a:prstGeom prst="rect">
            <a:avLst/>
          </a:prstGeom>
        </p:spPr>
        <p:txBody>
          <a:bodyPr vert="horz" lIns="121899" tIns="60949" rIns="121899" bIns="60949" rtlCol="0" anchor="b">
            <a:normAutofit/>
          </a:bodyPr>
          <a:lstStyle/>
          <a:p>
            <a:pPr rtl="0"/>
            <a:r>
              <a:rPr lang="ru-RU" dirty="0"/>
              <a:t>Образец заголовка</a:t>
            </a:r>
          </a:p>
        </p:txBody>
      </p:sp>
      <p:sp>
        <p:nvSpPr>
          <p:cNvPr id="3" name="Замещающий текст 2"/>
          <p:cNvSpPr>
            <a:spLocks noGrp="1"/>
          </p:cNvSpPr>
          <p:nvPr>
            <p:ph type="body" idx="1"/>
          </p:nvPr>
        </p:nvSpPr>
        <p:spPr>
          <a:xfrm>
            <a:off x="838200" y="1701800"/>
            <a:ext cx="7620000" cy="4470400"/>
          </a:xfrm>
          <a:prstGeom prst="rect">
            <a:avLst/>
          </a:prstGeom>
        </p:spPr>
        <p:txBody>
          <a:bodyPr vert="horz" lIns="121899" tIns="60949" rIns="121899" bIns="60949" rtlCol="0">
            <a:normAutofit/>
          </a:bodyPr>
          <a:lstStyle/>
          <a:p>
            <a:pPr lvl="0" rtl="0"/>
            <a:r>
              <a:rPr lang="ru-RU" dirty="0"/>
              <a:t>Образец текста</a:t>
            </a:r>
          </a:p>
          <a:p>
            <a:pPr lvl="1" rtl="0"/>
            <a:r>
              <a:rPr lang="ru-RU" dirty="0"/>
              <a:t>Второй уровень</a:t>
            </a:r>
          </a:p>
          <a:p>
            <a:pPr lvl="2" rtl="0"/>
            <a:r>
              <a:rPr lang="ru-RU" dirty="0"/>
              <a:t>Третий уровень</a:t>
            </a:r>
          </a:p>
          <a:p>
            <a:pPr lvl="3" rtl="0"/>
            <a:r>
              <a:rPr lang="ru-RU" dirty="0"/>
              <a:t>Четвертый уровень</a:t>
            </a:r>
          </a:p>
          <a:p>
            <a:pPr lvl="4" rtl="0"/>
            <a:r>
              <a:rPr lang="ru-RU" dirty="0"/>
              <a:t>Пятый уровень</a:t>
            </a:r>
          </a:p>
        </p:txBody>
      </p:sp>
      <p:sp>
        <p:nvSpPr>
          <p:cNvPr id="4" name="Дата 3"/>
          <p:cNvSpPr>
            <a:spLocks noGrp="1"/>
          </p:cNvSpPr>
          <p:nvPr>
            <p:ph type="dt" sz="half" idx="2"/>
          </p:nvPr>
        </p:nvSpPr>
        <p:spPr>
          <a:xfrm>
            <a:off x="838200" y="6400802"/>
            <a:ext cx="2057400" cy="320675"/>
          </a:xfrm>
          <a:prstGeom prst="rect">
            <a:avLst/>
          </a:prstGeom>
        </p:spPr>
        <p:txBody>
          <a:bodyPr vert="horz" lIns="121899" tIns="60949" rIns="121899" bIns="60949" rtlCol="0" anchor="b"/>
          <a:lstStyle>
            <a:lvl1pPr algn="l" rtl="0">
              <a:defRPr sz="1200">
                <a:solidFill>
                  <a:schemeClr val="tx2">
                    <a:lumMod val="50000"/>
                    <a:lumOff val="50000"/>
                  </a:schemeClr>
                </a:solidFill>
              </a:defRPr>
            </a:lvl1pPr>
          </a:lstStyle>
          <a:p>
            <a:fld id="{5B106E36-FD25-4E2D-B0AA-010F637433A0}" type="datetimeFigureOut">
              <a:rPr lang="ru-RU" smtClean="0"/>
              <a:pPr/>
              <a:t>12.02.2017</a:t>
            </a:fld>
            <a:endParaRPr lang="ru-RU"/>
          </a:p>
        </p:txBody>
      </p:sp>
      <p:sp>
        <p:nvSpPr>
          <p:cNvPr id="5" name="Нижний колонтитул 4"/>
          <p:cNvSpPr>
            <a:spLocks noGrp="1"/>
          </p:cNvSpPr>
          <p:nvPr>
            <p:ph type="ftr" sz="quarter" idx="3"/>
          </p:nvPr>
        </p:nvSpPr>
        <p:spPr>
          <a:xfrm>
            <a:off x="2931645" y="6400802"/>
            <a:ext cx="4663440" cy="320675"/>
          </a:xfrm>
          <a:prstGeom prst="rect">
            <a:avLst/>
          </a:prstGeom>
        </p:spPr>
        <p:txBody>
          <a:bodyPr vert="horz" lIns="121899" tIns="60949" rIns="121899" bIns="60949" rtlCol="0" anchor="b"/>
          <a:lstStyle>
            <a:lvl1pPr algn="ctr" rtl="0">
              <a:defRPr sz="1200">
                <a:solidFill>
                  <a:schemeClr val="tx2">
                    <a:lumMod val="50000"/>
                    <a:lumOff val="50000"/>
                  </a:schemeClr>
                </a:solidFill>
              </a:defRPr>
            </a:lvl1pPr>
          </a:lstStyle>
          <a:p>
            <a:endParaRPr lang="ru-RU"/>
          </a:p>
        </p:txBody>
      </p:sp>
      <p:sp>
        <p:nvSpPr>
          <p:cNvPr id="6" name="Номер слайда 5"/>
          <p:cNvSpPr>
            <a:spLocks noGrp="1"/>
          </p:cNvSpPr>
          <p:nvPr>
            <p:ph type="sldNum" sz="quarter" idx="4"/>
          </p:nvPr>
        </p:nvSpPr>
        <p:spPr>
          <a:xfrm>
            <a:off x="7627346" y="6400802"/>
            <a:ext cx="830855" cy="320675"/>
          </a:xfrm>
          <a:prstGeom prst="rect">
            <a:avLst/>
          </a:prstGeom>
        </p:spPr>
        <p:txBody>
          <a:bodyPr vert="horz" lIns="121899" tIns="60949" rIns="121899" bIns="60949" rtlCol="0" anchor="b"/>
          <a:lstStyle>
            <a:lvl1pPr algn="r" rtl="0">
              <a:defRPr sz="1200">
                <a:solidFill>
                  <a:schemeClr val="tx2">
                    <a:lumMod val="50000"/>
                    <a:lumOff val="50000"/>
                  </a:schemeClr>
                </a:solidFill>
              </a:defRPr>
            </a:lvl1pPr>
          </a:lstStyle>
          <a:p>
            <a:fld id="{725C68B6-61C2-468F-89AB-4B9F7531AA68}" type="slidenum">
              <a:rPr lang="ru-RU" smtClean="0"/>
              <a:pPr/>
              <a:t>‹#›</a:t>
            </a:fld>
            <a:endParaRPr lang="ru-RU"/>
          </a:p>
        </p:txBody>
      </p:sp>
    </p:spTree>
    <p:extLst>
      <p:ext uri="{BB962C8B-B14F-4D97-AF65-F5344CB8AC3E}">
        <p14:creationId xmlns:p14="http://schemas.microsoft.com/office/powerpoint/2010/main" val="154404791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85000"/>
        </a:lnSpc>
        <a:spcBef>
          <a:spcPct val="0"/>
        </a:spcBef>
        <a:buNone/>
        <a:tabLst/>
        <a:defRPr sz="4400" kern="1200" cap="none" baseline="0">
          <a:solidFill>
            <a:schemeClr val="tx1"/>
          </a:solidFill>
          <a:latin typeface="+mj-lt"/>
          <a:ea typeface="+mj-ea"/>
          <a:cs typeface="+mj-cs"/>
        </a:defRPr>
      </a:lvl1pPr>
    </p:titleStyle>
    <p:body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pPr algn="ctr"/>
            <a:r>
              <a:rPr lang="en-US" dirty="0"/>
              <a:t>Oliver Twist</a:t>
            </a:r>
            <a:endParaRPr lang="ru-RU" dirty="0"/>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lgn="ctr"/>
            <a:r>
              <a:rPr lang="en-US" dirty="0"/>
              <a:t>Charles Dickens </a:t>
            </a:r>
            <a:endParaRPr lang="ru-RU" dirty="0"/>
          </a:p>
        </p:txBody>
      </p:sp>
      <p:sp>
        <p:nvSpPr>
          <p:cNvPr id="2" name="Содержимое 1"/>
          <p:cNvSpPr>
            <a:spLocks noGrp="1"/>
          </p:cNvSpPr>
          <p:nvPr>
            <p:ph idx="1"/>
          </p:nvPr>
        </p:nvSpPr>
        <p:spPr>
          <a:xfrm>
            <a:off x="457200" y="1268760"/>
            <a:ext cx="8229600" cy="5112568"/>
          </a:xfrm>
        </p:spPr>
        <p:txBody>
          <a:bodyPr>
            <a:normAutofit fontScale="92500" lnSpcReduction="10000"/>
          </a:bodyPr>
          <a:lstStyle/>
          <a:p>
            <a:pPr algn="just"/>
            <a:r>
              <a:rPr lang="en-US" dirty="0">
                <a:latin typeface="Times New Roman" pitchFamily="18" charset="0"/>
                <a:cs typeface="Times New Roman" pitchFamily="18" charset="0"/>
              </a:rPr>
              <a:t>He was an English novelist, generally considered the greatest of the Victorian period. Dickens's works are characterized by attacks on social evils, injustice, and hypocrisy. He had also experienced in his youth oppression, when he was forced to end school in early teens and work in a factory. Dickens's good, bad, and comic characters, such as the cruel miser Scrooge, the aspiring novelist David Copperfield, or the trusting and innocent Mr. Pickwick, have fascinated generations of readers.</a:t>
            </a:r>
            <a:endParaRPr lang="ru-RU" dirty="0">
              <a:latin typeface="Times New Roman" pitchFamily="18" charset="0"/>
              <a:cs typeface="Times New Roman" pitchFamily="18" charset="0"/>
            </a:endParaRPr>
          </a:p>
          <a:p>
            <a:pPr algn="just"/>
            <a:r>
              <a:rPr lang="en-US" i="1" dirty="0">
                <a:latin typeface="Times New Roman" pitchFamily="18" charset="0"/>
                <a:cs typeface="Times New Roman" pitchFamily="18" charset="0"/>
              </a:rPr>
              <a:t>Oliver Twist</a:t>
            </a:r>
            <a:r>
              <a:rPr lang="en-US" dirty="0">
                <a:latin typeface="Times New Roman" pitchFamily="18" charset="0"/>
                <a:cs typeface="Times New Roman" pitchFamily="18" charset="0"/>
              </a:rPr>
              <a:t> is about a boy born in the workhouse for the poor. Some of the boys make him ask for more food. As the result, Oliver is then sold. Suffering terrible cruelty, he runs away and joins a young criminal who teaches him how to steal wallets. The general theme of the novel is that of selfishness and dishonesty as most people take advantage of Oliver. Few people show him love and kindness.</a:t>
            </a:r>
            <a:endParaRPr lang="ru-RU" dirty="0">
              <a:latin typeface="Times New Roman" pitchFamily="18" charset="0"/>
              <a:cs typeface="Times New Roman" pitchFamily="18" charset="0"/>
            </a:endParaRPr>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lgn="ctr"/>
            <a:r>
              <a:rPr lang="en-US" dirty="0"/>
              <a:t>Vocabulary</a:t>
            </a:r>
            <a:endParaRPr lang="ru-RU" dirty="0"/>
          </a:p>
        </p:txBody>
      </p:sp>
      <p:sp>
        <p:nvSpPr>
          <p:cNvPr id="2" name="Содержимое 1"/>
          <p:cNvSpPr>
            <a:spLocks noGrp="1"/>
          </p:cNvSpPr>
          <p:nvPr>
            <p:ph idx="1"/>
          </p:nvPr>
        </p:nvSpPr>
        <p:spPr>
          <a:xfrm>
            <a:off x="457200" y="1196752"/>
            <a:ext cx="8229600" cy="4968552"/>
          </a:xfrm>
        </p:spPr>
        <p:txBody>
          <a:bodyPr>
            <a:normAutofit fontScale="92500" lnSpcReduction="10000"/>
          </a:bodyPr>
          <a:lstStyle/>
          <a:p>
            <a:pPr algn="just"/>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Workhouse</a:t>
            </a:r>
            <a:r>
              <a:rPr lang="en-US" dirty="0"/>
              <a:t> was a place where those unable to support themselves were offered accommodation and employment.</a:t>
            </a:r>
            <a:endParaRPr lang="ru-RU" dirty="0"/>
          </a:p>
          <a:p>
            <a:pPr algn="just"/>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The board </a:t>
            </a:r>
            <a:r>
              <a:rPr lang="en-US" dirty="0"/>
              <a:t>– a committee.</a:t>
            </a:r>
            <a:endParaRPr lang="ru-RU" dirty="0"/>
          </a:p>
          <a:p>
            <a:pPr algn="just"/>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The beadle </a:t>
            </a:r>
            <a:r>
              <a:rPr lang="en-US" dirty="0"/>
              <a:t>- a minor official who carries out various civil, educational, or ceremonial duties.</a:t>
            </a:r>
            <a:endParaRPr lang="ru-RU" dirty="0"/>
          </a:p>
          <a:p>
            <a:pPr algn="just"/>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An orphan </a:t>
            </a:r>
            <a:r>
              <a:rPr lang="en-US" dirty="0"/>
              <a:t>- a person, especially a minor, both or (rarely) one of whose parents have died.</a:t>
            </a:r>
            <a:endParaRPr lang="ru-RU" dirty="0"/>
          </a:p>
          <a:p>
            <a:pPr algn="just"/>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An apprentice </a:t>
            </a:r>
            <a:r>
              <a:rPr lang="en-US" dirty="0"/>
              <a:t> - learner, starter, beginner, greenhorn: John served as an apprentice in the soap factory.</a:t>
            </a:r>
          </a:p>
          <a:p>
            <a:pPr algn="just"/>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 coffin - </a:t>
            </a:r>
            <a:r>
              <a:rPr lang="en-US" dirty="0"/>
              <a:t>casket, pall, (pine) box; sarcophagus: The coffin was slowly lowered into the grave.</a:t>
            </a:r>
            <a:endParaRPr lang="ru-RU" dirty="0"/>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p:txBody>
          <a:bodyPr/>
          <a:lstStyle/>
          <a:p>
            <a:pPr algn="ctr"/>
            <a:r>
              <a:rPr lang="en-US" dirty="0"/>
              <a:t>Thanks for your work</a:t>
            </a:r>
            <a:endParaRPr lang="ru-RU" dirty="0"/>
          </a:p>
        </p:txBody>
      </p:sp>
      <p:sp>
        <p:nvSpPr>
          <p:cNvPr id="5" name="Подзаголовок 4"/>
          <p:cNvSpPr>
            <a:spLocks noGrp="1"/>
          </p:cNvSpPr>
          <p:nvPr>
            <p:ph type="subTitle" idx="1"/>
          </p:nvPr>
        </p:nvSpPr>
        <p:spPr/>
        <p:txBody>
          <a:bodyPr/>
          <a:lstStyle/>
          <a:p>
            <a:endParaRPr lang="ru-RU"/>
          </a:p>
        </p:txBody>
      </p:sp>
      <p:pic>
        <p:nvPicPr>
          <p:cNvPr id="2050" name="Picture 2"/>
          <p:cNvPicPr>
            <a:picLocks noChangeAspect="1" noChangeArrowheads="1"/>
          </p:cNvPicPr>
          <p:nvPr/>
        </p:nvPicPr>
        <p:blipFill>
          <a:blip r:embed="rId3" cstate="print"/>
          <a:srcRect/>
          <a:stretch>
            <a:fillRect/>
          </a:stretch>
        </p:blipFill>
        <p:spPr bwMode="auto">
          <a:xfrm>
            <a:off x="2286000" y="404664"/>
            <a:ext cx="6858000" cy="6464801"/>
          </a:xfrm>
          <a:prstGeom prst="rect">
            <a:avLst/>
          </a:prstGeom>
          <a:noFill/>
          <a:ln w="9525">
            <a:noFill/>
            <a:miter lim="800000"/>
            <a:headEnd/>
            <a:tailEnd/>
          </a:ln>
          <a:effectLst/>
        </p:spPr>
      </p:pic>
    </p:spTree>
  </p:cSld>
  <p:clrMapOvr>
    <a:masterClrMapping/>
  </p:clrMapOvr>
  <p:transition spd="med">
    <p:fade/>
  </p:transition>
</p:sld>
</file>

<file path=ppt/theme/theme1.xml><?xml version="1.0" encoding="utf-8"?>
<a:theme xmlns:a="http://schemas.openxmlformats.org/drawingml/2006/main" name="Книги в формате 16 x 9">
  <a:themeElements>
    <a:clrScheme name="Books_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extLst>
    <a:ext uri="{05A4C25C-085E-4340-85A3-A5531E510DB2}">
      <thm15:themeFamily xmlns:thm15="http://schemas.microsoft.com/office/thememl/2012/main" name="Office_9412013_TF02787940_TF02787940.potx" id="{BDCEC835-C025-45C0-8AD5-9D778732CF6A}" vid="{4E9A813A-BC9F-4772-8185-0F17D630CF68}"/>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tf02787940</Template>
  <TotalTime>65</TotalTime>
  <Words>293</Words>
  <Application>Microsoft Office PowerPoint</Application>
  <PresentationFormat>Экран (4:3)</PresentationFormat>
  <Paragraphs>16</Paragraphs>
  <Slides>4</Slides>
  <Notes>4</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4</vt:i4>
      </vt:variant>
    </vt:vector>
  </HeadingPairs>
  <TitlesOfParts>
    <vt:vector size="9" baseType="lpstr">
      <vt:lpstr>Arial</vt:lpstr>
      <vt:lpstr>Calibri</vt:lpstr>
      <vt:lpstr>Century Gothic</vt:lpstr>
      <vt:lpstr>Times New Roman</vt:lpstr>
      <vt:lpstr>Книги в формате 16 x 9</vt:lpstr>
      <vt:lpstr>Oliver Twist</vt:lpstr>
      <vt:lpstr>Charles Dickens </vt:lpstr>
      <vt:lpstr>Vocabulary</vt:lpstr>
      <vt:lpstr>Thanks for your 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Oliver Twist</dc:title>
  <dc:creator>ЕЛЕНА</dc:creator>
  <cp:lastModifiedBy>М видео</cp:lastModifiedBy>
  <cp:revision>11</cp:revision>
  <dcterms:created xsi:type="dcterms:W3CDTF">2013-04-08T12:45:47Z</dcterms:created>
  <dcterms:modified xsi:type="dcterms:W3CDTF">2017-02-12T13:17:31Z</dcterms:modified>
</cp:coreProperties>
</file>